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1" r:id="rId6"/>
    <p:sldId id="264" r:id="rId7"/>
    <p:sldId id="323" r:id="rId8"/>
    <p:sldId id="265" r:id="rId9"/>
    <p:sldId id="266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322" r:id="rId20"/>
    <p:sldId id="280" r:id="rId21"/>
    <p:sldId id="281" r:id="rId22"/>
    <p:sldId id="282" r:id="rId23"/>
    <p:sldId id="283" r:id="rId24"/>
    <p:sldId id="284" r:id="rId25"/>
    <p:sldId id="32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7" r:id="rId53"/>
    <p:sldId id="319" r:id="rId54"/>
    <p:sldId id="320" r:id="rId55"/>
  </p:sldIdLst>
  <p:sldSz cx="12192000" cy="6858000"/>
  <p:notesSz cx="6858000" cy="9144000"/>
  <p:embeddedFontLst>
    <p:embeddedFont>
      <p:font typeface="Arial Black" panose="020B0A04020102020204" pitchFamily="34" charset="0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4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Familiar with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https://github.com/ResearchComputing/Summer_Camp_2023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6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ECBEDC-164E-04F4-0033-E7DEA79A7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25" t="18429" r="12813" b="14315"/>
          <a:stretch/>
        </p:blipFill>
        <p:spPr>
          <a:xfrm>
            <a:off x="1701539" y="777240"/>
            <a:ext cx="8788921" cy="509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C9C31-2082-F0FF-C30B-2BF1983A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choose the resource for 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8E96-3FA7-F08D-BE3F-F1794F1CF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2624</Words>
  <Application>Microsoft Office PowerPoint</Application>
  <PresentationFormat>Widescreen</PresentationFormat>
  <Paragraphs>588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Helvetica Neue</vt:lpstr>
      <vt:lpstr>Helvetica Neue Light</vt:lpstr>
      <vt:lpstr>Courier</vt:lpstr>
      <vt:lpstr>Lato</vt:lpstr>
      <vt:lpstr>Calibri</vt:lpstr>
      <vt:lpstr>Arial Black</vt:lpstr>
      <vt:lpstr>Arial</vt:lpstr>
      <vt:lpstr>Courier New</vt:lpstr>
      <vt:lpstr>Consolas</vt:lpstr>
      <vt:lpstr>Office Theme</vt:lpstr>
      <vt:lpstr>Getting Familiar with Research Computing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How do I choose the resource for me?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13</cp:revision>
  <dcterms:modified xsi:type="dcterms:W3CDTF">2023-05-11T17:40:00Z</dcterms:modified>
</cp:coreProperties>
</file>